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0" r:id="rId4"/>
    <p:sldId id="298" r:id="rId5"/>
    <p:sldId id="300" r:id="rId6"/>
    <p:sldId id="301" r:id="rId7"/>
    <p:sldId id="302" r:id="rId8"/>
    <p:sldId id="299" r:id="rId9"/>
    <p:sldId id="303" r:id="rId10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756"/>
    <p:restoredTop sz="94637"/>
  </p:normalViewPr>
  <p:slideViewPr>
    <p:cSldViewPr snapToGrid="0" snapToObjects="1">
      <p:cViewPr varScale="1">
        <p:scale>
          <a:sx n="115" d="100"/>
          <a:sy n="115" d="100"/>
        </p:scale>
        <p:origin x="23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jpeg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07.07.2019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strimzi.io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C0B27210-D0CA-4654-B3E3-9ABB4F178E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pPr algn="l"/>
            <a:r>
              <a:rPr lang="pl-PL">
                <a:solidFill>
                  <a:schemeClr val="bg1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Kafka Workshop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46627" y="4750893"/>
            <a:ext cx="4645250" cy="1147863"/>
          </a:xfrm>
        </p:spPr>
        <p:txBody>
          <a:bodyPr anchor="t">
            <a:normAutofit/>
          </a:bodyPr>
          <a:lstStyle/>
          <a:p>
            <a:pPr algn="l"/>
            <a:r>
              <a:rPr lang="pl-PL" sz="2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70B66945-4967-4040-926D-DCA44313CD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EEE7C0-AC60-9042-AA5B-3ADA70EE50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382" y="720993"/>
            <a:ext cx="4047843" cy="4047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Mateusz </a:t>
            </a: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Dymiński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5+ exp with Java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One of the organizer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 err="1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Github</a:t>
            </a: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: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Twitter: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LinkedIn:</a:t>
            </a:r>
            <a:r>
              <a:rPr lang="en-US" sz="20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sz="2000" dirty="0">
              <a:solidFill>
                <a:schemeClr val="accent4"/>
              </a:solidFill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</a:rPr>
              <a:t>whoami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28241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A455418-374C-5D43-B347-EB094A4B2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0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12191979" cy="2900518"/>
          </a:xfrm>
        </p:spPr>
        <p:txBody>
          <a:bodyPr>
            <a:normAutofit/>
          </a:bodyPr>
          <a:lstStyle/>
          <a:p>
            <a:r>
              <a:rPr lang="pl-PL" sz="44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github.com/</a:t>
            </a:r>
            <a:r>
              <a:rPr lang="pl-PL" sz="4400" dirty="0" err="1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mateuszdyminski</a:t>
            </a:r>
            <a:r>
              <a:rPr lang="pl-PL" sz="4400" dirty="0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4400" dirty="0" err="1">
                <a:latin typeface="Calibri" panose="020F0502020204030204" pitchFamily="34" charset="0"/>
                <a:ea typeface="Roboto" panose="02000000000000000000" pitchFamily="2" charset="0"/>
                <a:cs typeface="Calibri" panose="020F0502020204030204" pitchFamily="34" charset="0"/>
              </a:rPr>
              <a:t>kafka-workshop</a:t>
            </a:r>
            <a:endParaRPr lang="pl-PL" sz="4400" dirty="0">
              <a:latin typeface="Calibri" panose="020F0502020204030204" pitchFamily="34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2876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General </a:t>
            </a:r>
            <a:r>
              <a:rPr lang="pl-PL" dirty="0" err="1">
                <a:solidFill>
                  <a:schemeClr val="bg1"/>
                </a:solidFill>
              </a:rPr>
              <a:t>Session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Apache Kafka for </a:t>
            </a:r>
            <a:r>
              <a:rPr lang="pl-PL" dirty="0" err="1">
                <a:solidFill>
                  <a:schemeClr val="bg1"/>
                </a:solidFill>
              </a:rPr>
              <a:t>Administrators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Apache Kafka for Developers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Workshop Agenda</a:t>
            </a:r>
          </a:p>
        </p:txBody>
      </p:sp>
    </p:spTree>
    <p:extLst>
      <p:ext uri="{BB962C8B-B14F-4D97-AF65-F5344CB8AC3E}">
        <p14:creationId xmlns:p14="http://schemas.microsoft.com/office/powerpoint/2010/main" val="4291371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200" dirty="0" err="1">
                <a:solidFill>
                  <a:schemeClr val="bg1"/>
                </a:solidFill>
              </a:rPr>
              <a:t>Intro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Apache Kafka Basics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General </a:t>
            </a:r>
            <a:r>
              <a:rPr lang="pl-PL" dirty="0" err="1">
                <a:solidFill>
                  <a:schemeClr val="bg1"/>
                </a:solidFill>
              </a:rPr>
              <a:t>Session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112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l-PL" sz="3200" dirty="0">
                <a:solidFill>
                  <a:schemeClr val="bg1"/>
                </a:solidFill>
              </a:rPr>
              <a:t>Kafka on </a:t>
            </a:r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- </a:t>
            </a:r>
            <a:r>
              <a:rPr lang="pl-PL" sz="3200" dirty="0" err="1">
                <a:solidFill>
                  <a:schemeClr val="bg1"/>
                </a:solidFill>
              </a:rPr>
              <a:t>challenges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Storage 101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Operators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Intro</a:t>
            </a:r>
            <a:r>
              <a:rPr lang="pl-PL" sz="3200" dirty="0">
                <a:solidFill>
                  <a:schemeClr val="bg1"/>
                </a:solidFill>
              </a:rPr>
              <a:t>  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Strimzi</a:t>
            </a:r>
            <a:r>
              <a:rPr lang="pl-PL" sz="3200" dirty="0">
                <a:solidFill>
                  <a:schemeClr val="bg1"/>
                </a:solidFill>
              </a:rPr>
              <a:t> - </a:t>
            </a:r>
            <a:r>
              <a:rPr lang="pl-PL" sz="3200" dirty="0">
                <a:solidFill>
                  <a:schemeClr val="bg1"/>
                </a:solidFill>
                <a:hlinkClick r:id="rId2"/>
              </a:rPr>
              <a:t>https://strimzi.io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Topics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Configuration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Configuration</a:t>
            </a:r>
            <a:r>
              <a:rPr lang="pl-PL" sz="3200" dirty="0">
                <a:solidFill>
                  <a:schemeClr val="bg1"/>
                </a:solidFill>
              </a:rPr>
              <a:t> for HA</a:t>
            </a: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Configuration</a:t>
            </a:r>
            <a:r>
              <a:rPr lang="pl-PL" sz="3200" dirty="0">
                <a:solidFill>
                  <a:schemeClr val="bg1"/>
                </a:solidFill>
              </a:rPr>
              <a:t> for Best Performance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Replicas</a:t>
            </a:r>
            <a:r>
              <a:rPr lang="pl-PL" sz="3200" dirty="0">
                <a:solidFill>
                  <a:schemeClr val="bg1"/>
                </a:solidFill>
              </a:rPr>
              <a:t> and In-</a:t>
            </a:r>
            <a:r>
              <a:rPr lang="pl-PL" sz="3200" dirty="0" err="1">
                <a:solidFill>
                  <a:schemeClr val="bg1"/>
                </a:solidFill>
              </a:rPr>
              <a:t>Sync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Replicas</a:t>
            </a:r>
            <a:r>
              <a:rPr lang="pl-PL" sz="3200" dirty="0">
                <a:solidFill>
                  <a:schemeClr val="bg1"/>
                </a:solidFill>
              </a:rPr>
              <a:t> (</a:t>
            </a:r>
            <a:r>
              <a:rPr lang="pl-PL" sz="3200" dirty="0" err="1">
                <a:solidFill>
                  <a:schemeClr val="bg1"/>
                </a:solidFill>
              </a:rPr>
              <a:t>ISRs</a:t>
            </a:r>
            <a:r>
              <a:rPr lang="pl-PL" sz="3200" dirty="0">
                <a:solidFill>
                  <a:schemeClr val="bg1"/>
                </a:solidFill>
              </a:rPr>
              <a:t>)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Troubleshooting</a:t>
            </a:r>
            <a:r>
              <a:rPr lang="pl-PL" sz="3200" dirty="0">
                <a:solidFill>
                  <a:schemeClr val="bg1"/>
                </a:solidFill>
              </a:rPr>
              <a:t> and Debugging</a:t>
            </a: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Partitioning</a:t>
            </a:r>
            <a:r>
              <a:rPr lang="pl-PL" sz="3200" dirty="0">
                <a:solidFill>
                  <a:schemeClr val="bg1"/>
                </a:solidFill>
              </a:rPr>
              <a:t>, </a:t>
            </a:r>
            <a:r>
              <a:rPr lang="pl-PL" sz="3200" dirty="0" err="1">
                <a:solidFill>
                  <a:schemeClr val="bg1"/>
                </a:solidFill>
              </a:rPr>
              <a:t>partition</a:t>
            </a:r>
            <a:r>
              <a:rPr lang="pl-PL" sz="3200" dirty="0">
                <a:solidFill>
                  <a:schemeClr val="bg1"/>
                </a:solidFill>
              </a:rPr>
              <a:t> vs </a:t>
            </a:r>
            <a:r>
              <a:rPr lang="pl-PL" sz="3200" dirty="0" err="1">
                <a:solidFill>
                  <a:schemeClr val="bg1"/>
                </a:solidFill>
              </a:rPr>
              <a:t>consuments</a:t>
            </a:r>
            <a:r>
              <a:rPr lang="pl-PL" sz="3200" dirty="0">
                <a:solidFill>
                  <a:schemeClr val="bg1"/>
                </a:solidFill>
              </a:rPr>
              <a:t>, </a:t>
            </a:r>
            <a:r>
              <a:rPr lang="pl-PL" sz="3200" dirty="0" err="1">
                <a:solidFill>
                  <a:schemeClr val="bg1"/>
                </a:solidFill>
              </a:rPr>
              <a:t>repartitioning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Backup </a:t>
            </a:r>
            <a:r>
              <a:rPr lang="pl-PL" sz="3200" dirty="0" err="1">
                <a:solidFill>
                  <a:schemeClr val="bg1"/>
                </a:solidFill>
              </a:rPr>
              <a:t>Strategies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Scheduling</a:t>
            </a:r>
            <a:r>
              <a:rPr lang="pl-PL" sz="3200" dirty="0">
                <a:solidFill>
                  <a:schemeClr val="bg1"/>
                </a:solidFill>
              </a:rPr>
              <a:t> Kafka </a:t>
            </a:r>
            <a:r>
              <a:rPr lang="pl-PL" sz="3200" dirty="0" err="1">
                <a:solidFill>
                  <a:schemeClr val="bg1"/>
                </a:solidFill>
              </a:rPr>
              <a:t>Operational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tasks</a:t>
            </a:r>
            <a:endParaRPr lang="pl-PL" sz="32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Apache Kafka for </a:t>
            </a:r>
            <a:r>
              <a:rPr lang="pl-PL" dirty="0" err="1">
                <a:solidFill>
                  <a:schemeClr val="bg1"/>
                </a:solidFill>
              </a:rPr>
              <a:t>Administrators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5687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Producers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Consumers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 err="1">
                <a:solidFill>
                  <a:schemeClr val="bg1"/>
                </a:solidFill>
              </a:rPr>
              <a:t>Writing</a:t>
            </a:r>
            <a:r>
              <a:rPr lang="pl-PL" sz="3200" dirty="0">
                <a:solidFill>
                  <a:schemeClr val="bg1"/>
                </a:solidFill>
              </a:rPr>
              <a:t> Kafka Producer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Writing</a:t>
            </a:r>
            <a:r>
              <a:rPr lang="pl-PL" sz="3200" dirty="0">
                <a:solidFill>
                  <a:schemeClr val="bg1"/>
                </a:solidFill>
              </a:rPr>
              <a:t> Kafka Consumer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Patterns</a:t>
            </a:r>
            <a:r>
              <a:rPr lang="pl-PL" sz="3200" dirty="0">
                <a:solidFill>
                  <a:schemeClr val="bg1"/>
                </a:solidFill>
              </a:rPr>
              <a:t> for Kafka </a:t>
            </a:r>
            <a:r>
              <a:rPr lang="pl-PL" sz="3200" dirty="0" err="1">
                <a:solidFill>
                  <a:schemeClr val="bg1"/>
                </a:solidFill>
              </a:rPr>
              <a:t>Consumers</a:t>
            </a:r>
            <a:r>
              <a:rPr lang="pl-PL" sz="3200" dirty="0">
                <a:solidFill>
                  <a:schemeClr val="bg1"/>
                </a:solidFill>
              </a:rPr>
              <a:t> and </a:t>
            </a:r>
            <a:r>
              <a:rPr lang="pl-PL" sz="3200" dirty="0" err="1">
                <a:solidFill>
                  <a:schemeClr val="bg1"/>
                </a:solidFill>
              </a:rPr>
              <a:t>Producers</a:t>
            </a:r>
            <a:endParaRPr lang="pl-PL" sz="3200" dirty="0">
              <a:solidFill>
                <a:schemeClr val="bg1"/>
              </a:solidFill>
            </a:endParaRPr>
          </a:p>
          <a:p>
            <a:r>
              <a:rPr lang="pl-PL" sz="3200" dirty="0">
                <a:solidFill>
                  <a:schemeClr val="bg1"/>
                </a:solidFill>
              </a:rPr>
              <a:t>Kafka </a:t>
            </a:r>
            <a:r>
              <a:rPr lang="pl-PL" sz="3200" dirty="0" err="1">
                <a:solidFill>
                  <a:schemeClr val="bg1"/>
                </a:solidFill>
              </a:rPr>
              <a:t>Streams</a:t>
            </a:r>
            <a:r>
              <a:rPr lang="pl-PL" sz="3200" dirty="0">
                <a:solidFill>
                  <a:schemeClr val="bg1"/>
                </a:solidFill>
              </a:rPr>
              <a:t> API</a:t>
            </a:r>
          </a:p>
          <a:p>
            <a:r>
              <a:rPr lang="pl-PL" sz="3200" dirty="0">
                <a:solidFill>
                  <a:schemeClr val="bg1"/>
                </a:solidFill>
              </a:rPr>
              <a:t>Kafka Connect</a:t>
            </a:r>
          </a:p>
          <a:p>
            <a:r>
              <a:rPr lang="pl-PL" sz="3200" dirty="0" err="1">
                <a:solidFill>
                  <a:schemeClr val="bg1"/>
                </a:solidFill>
              </a:rPr>
              <a:t>Avro</a:t>
            </a:r>
            <a:r>
              <a:rPr lang="pl-PL" sz="3200" dirty="0">
                <a:solidFill>
                  <a:schemeClr val="bg1"/>
                </a:solidFill>
              </a:rPr>
              <a:t> and the </a:t>
            </a:r>
            <a:r>
              <a:rPr lang="pl-PL" sz="3200" dirty="0" err="1">
                <a:solidFill>
                  <a:schemeClr val="bg1"/>
                </a:solidFill>
              </a:rPr>
              <a:t>Schema</a:t>
            </a:r>
            <a:r>
              <a:rPr lang="pl-PL" sz="3200" dirty="0">
                <a:solidFill>
                  <a:schemeClr val="bg1"/>
                </a:solidFill>
              </a:rPr>
              <a:t> Registry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Apache Kafka for </a:t>
            </a:r>
            <a:r>
              <a:rPr lang="pl-PL" dirty="0" err="1">
                <a:solidFill>
                  <a:schemeClr val="bg1"/>
                </a:solidFill>
              </a:rPr>
              <a:t>Administrators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70404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>
                <a:solidFill>
                  <a:schemeClr val="accent1"/>
                </a:solidFill>
              </a:rPr>
              <a:t>minikube</a:t>
            </a:r>
            <a:r>
              <a:rPr lang="pl-PL" dirty="0">
                <a:solidFill>
                  <a:schemeClr val="bg1"/>
                </a:solidFill>
              </a:rPr>
              <a:t> in version &gt;= v1.2.0</a:t>
            </a:r>
          </a:p>
          <a:p>
            <a:r>
              <a:rPr lang="pl-PL" dirty="0" err="1">
                <a:solidFill>
                  <a:schemeClr val="accent1"/>
                </a:solidFill>
              </a:rPr>
              <a:t>kubectl</a:t>
            </a:r>
            <a:r>
              <a:rPr lang="pl-PL" dirty="0">
                <a:solidFill>
                  <a:schemeClr val="bg1"/>
                </a:solidFill>
              </a:rPr>
              <a:t> in version &gt;= v1.15.0</a:t>
            </a:r>
          </a:p>
          <a:p>
            <a:r>
              <a:rPr lang="pl-PL" dirty="0" err="1">
                <a:solidFill>
                  <a:schemeClr val="accent1"/>
                </a:solidFill>
              </a:rPr>
              <a:t>helm</a:t>
            </a:r>
            <a:r>
              <a:rPr lang="pl-PL" dirty="0">
                <a:solidFill>
                  <a:schemeClr val="bg1"/>
                </a:solidFill>
              </a:rPr>
              <a:t> in version &gt;= 2.11</a:t>
            </a:r>
          </a:p>
          <a:p>
            <a:r>
              <a:rPr lang="pl-PL" dirty="0">
                <a:solidFill>
                  <a:schemeClr val="accent1"/>
                </a:solidFill>
              </a:rPr>
              <a:t>JDK11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accent1"/>
                </a:solidFill>
              </a:rPr>
              <a:t>Maven</a:t>
            </a:r>
            <a:endParaRPr lang="pl-PL" dirty="0">
              <a:solidFill>
                <a:schemeClr val="accent1"/>
              </a:solidFill>
            </a:endParaRPr>
          </a:p>
          <a:p>
            <a:r>
              <a:rPr lang="pl-PL" dirty="0">
                <a:solidFill>
                  <a:schemeClr val="accent1"/>
                </a:solidFill>
              </a:rPr>
              <a:t>Docker</a:t>
            </a:r>
          </a:p>
          <a:p>
            <a:r>
              <a:rPr lang="pl-PL" dirty="0" err="1">
                <a:solidFill>
                  <a:schemeClr val="bg1"/>
                </a:solidFill>
              </a:rPr>
              <a:t>account</a:t>
            </a:r>
            <a:r>
              <a:rPr lang="pl-PL" dirty="0">
                <a:solidFill>
                  <a:schemeClr val="bg1"/>
                </a:solidFill>
              </a:rPr>
              <a:t> in </a:t>
            </a:r>
            <a:r>
              <a:rPr lang="pl-PL" dirty="0" err="1">
                <a:solidFill>
                  <a:schemeClr val="accent1"/>
                </a:solidFill>
              </a:rPr>
              <a:t>dockerhub</a:t>
            </a:r>
            <a:endParaRPr lang="pl-PL" dirty="0">
              <a:solidFill>
                <a:schemeClr val="accent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favourite</a:t>
            </a:r>
            <a:r>
              <a:rPr lang="pl-PL" dirty="0">
                <a:solidFill>
                  <a:schemeClr val="bg1"/>
                </a:solidFill>
              </a:rPr>
              <a:t> IDE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</a:rPr>
              <a:t>Workshop </a:t>
            </a:r>
            <a:r>
              <a:rPr lang="pl-PL" dirty="0" err="1">
                <a:solidFill>
                  <a:schemeClr val="bg1"/>
                </a:solidFill>
              </a:rPr>
              <a:t>Requirements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52113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3">
            <a:extLst>
              <a:ext uri="{FF2B5EF4-FFF2-40B4-BE49-F238E27FC236}">
                <a16:creationId xmlns:a16="http://schemas.microsoft.com/office/drawing/2014/main" id="{6DAADCF5-FAF4-E14C-8CA9-D980BE89DD7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744" b="6986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7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87349" y="1200152"/>
            <a:ext cx="6897171" cy="445769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8000">
                <a:solidFill>
                  <a:srgbClr val="FFFFFF"/>
                </a:solidFill>
              </a:rPr>
              <a:t>Let’s start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28180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</TotalTime>
  <Words>149</Words>
  <Application>Microsoft Macintosh PowerPoint</Application>
  <PresentationFormat>Widescreen</PresentationFormat>
  <Paragraphs>49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Calibri Light</vt:lpstr>
      <vt:lpstr>Roboto</vt:lpstr>
      <vt:lpstr>Roboto Medium</vt:lpstr>
      <vt:lpstr>Office Theme</vt:lpstr>
      <vt:lpstr>Kafka Workshop</vt:lpstr>
      <vt:lpstr>whoami</vt:lpstr>
      <vt:lpstr>github.com/mateuszdyminski/kafka-workshop</vt:lpstr>
      <vt:lpstr>Workshop Agenda</vt:lpstr>
      <vt:lpstr>General Session</vt:lpstr>
      <vt:lpstr>Apache Kafka for Administrators</vt:lpstr>
      <vt:lpstr>Apache Kafka for Administrators</vt:lpstr>
      <vt:lpstr>Workshop Requirements</vt:lpstr>
      <vt:lpstr>Let’s start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Kafka Workshop</dc:title>
  <dc:creator>Dyminski, Mateusz (Nokia - PL/Wroclaw)</dc:creator>
  <cp:lastModifiedBy>Dyminski, Mateusz (Nokia - PL/Wroclaw)</cp:lastModifiedBy>
  <cp:revision>4</cp:revision>
  <dcterms:created xsi:type="dcterms:W3CDTF">2019-07-06T21:02:13Z</dcterms:created>
  <dcterms:modified xsi:type="dcterms:W3CDTF">2019-07-06T22:21:43Z</dcterms:modified>
</cp:coreProperties>
</file>